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88" r:id="rId3"/>
    <p:sldId id="272" r:id="rId4"/>
    <p:sldId id="263" r:id="rId5"/>
    <p:sldId id="261" r:id="rId6"/>
    <p:sldId id="281" r:id="rId7"/>
    <p:sldId id="277" r:id="rId8"/>
    <p:sldId id="262" r:id="rId9"/>
    <p:sldId id="279" r:id="rId10"/>
    <p:sldId id="276" r:id="rId11"/>
    <p:sldId id="264" r:id="rId12"/>
    <p:sldId id="285" r:id="rId13"/>
    <p:sldId id="282" r:id="rId14"/>
    <p:sldId id="286" r:id="rId15"/>
    <p:sldId id="287" r:id="rId16"/>
    <p:sldId id="289" r:id="rId17"/>
    <p:sldId id="284" r:id="rId18"/>
    <p:sldId id="271" r:id="rId19"/>
    <p:sldId id="29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 snapToGrid="0">
      <p:cViewPr varScale="1">
        <p:scale>
          <a:sx n="95" d="100"/>
          <a:sy n="95" d="100"/>
        </p:scale>
        <p:origin x="26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08998060025106"/>
          <c:y val="0.1285225372057974"/>
          <c:w val="0.66942209669443498"/>
          <c:h val="0.75309548465322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0217288"/>
        <c:axId val="270210624"/>
      </c:barChart>
      <c:catAx>
        <c:axId val="270217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0210624"/>
        <c:crosses val="autoZero"/>
        <c:auto val="1"/>
        <c:lblAlgn val="ctr"/>
        <c:lblOffset val="100"/>
        <c:noMultiLvlLbl val="0"/>
      </c:catAx>
      <c:valAx>
        <c:axId val="270210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0217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7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4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40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9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883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49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02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5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3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75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58764-1955-41B6-BE15-7E451A67ACD5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43176-8B6A-4A17-861C-0F7C12A89E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00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7" y="88135"/>
            <a:ext cx="11843132" cy="66652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2298" y="4994171"/>
            <a:ext cx="10982528" cy="163471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резентация к Всероссийскому конкурсу «Лучший педагог по обучению основам безопасного поведения на дорогах»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2298" y="140041"/>
            <a:ext cx="10875523" cy="7196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«ЗСОШ №7 с углубленным изучением отдельных предметов»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Заинского муниципального района Республики Татарстан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\\School-server\обмен\Персональные папки\трофимова\фото школы без шариков\P7130008.JPG"/>
          <p:cNvPicPr>
            <a:picLocks noChangeAspect="1" noChangeArrowheads="1"/>
          </p:cNvPicPr>
          <p:nvPr/>
        </p:nvPicPr>
        <p:blipFill rotWithShape="1">
          <a:blip r:embed="rId3" cstate="print"/>
          <a:srcRect l="8408" b="20133"/>
          <a:stretch/>
        </p:blipFill>
        <p:spPr bwMode="auto">
          <a:xfrm>
            <a:off x="2550750" y="985255"/>
            <a:ext cx="6995021" cy="3884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000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6" y="88135"/>
            <a:ext cx="11953301" cy="6698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77" y="1223248"/>
            <a:ext cx="3214316" cy="24107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4"/>
          <a:stretch/>
        </p:blipFill>
        <p:spPr>
          <a:xfrm>
            <a:off x="407730" y="1223248"/>
            <a:ext cx="4406622" cy="25817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44368"/>
            <a:ext cx="12074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«БДД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/>
              <a:t> 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Иванова В.В.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учащимися начальных классов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4" b="22017"/>
          <a:stretch/>
        </p:blipFill>
        <p:spPr>
          <a:xfrm>
            <a:off x="8366518" y="1223248"/>
            <a:ext cx="3382927" cy="24189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3"/>
          <a:stretch/>
        </p:blipFill>
        <p:spPr>
          <a:xfrm>
            <a:off x="5055194" y="3766344"/>
            <a:ext cx="6694251" cy="28957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10" b="22880"/>
          <a:stretch/>
        </p:blipFill>
        <p:spPr>
          <a:xfrm>
            <a:off x="425829" y="3950991"/>
            <a:ext cx="4370425" cy="273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5" y="154236"/>
            <a:ext cx="11996284" cy="66211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10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haroni" pitchFamily="2" charset="-79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6139" y="154236"/>
            <a:ext cx="99434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«День памяти жертв в ДДП»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b="1" dirty="0">
              <a:solidFill>
                <a:srgbClr val="FF0000"/>
              </a:solidFill>
              <a:latin typeface="Arial" pitchFamily="34" charset="0"/>
              <a:cs typeface="Aharoni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" t="15146" r="-544" b="-8180"/>
          <a:stretch/>
        </p:blipFill>
        <p:spPr>
          <a:xfrm>
            <a:off x="3373896" y="2021518"/>
            <a:ext cx="5527960" cy="38571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1" y="887759"/>
            <a:ext cx="2928434" cy="39045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868" y="2738977"/>
            <a:ext cx="2837980" cy="37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70" y="0"/>
            <a:ext cx="12425436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12" y="279178"/>
            <a:ext cx="3845246" cy="2162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92" y="279178"/>
            <a:ext cx="3409740" cy="25573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t="30401" r="-2450" b="-13338"/>
          <a:stretch/>
        </p:blipFill>
        <p:spPr>
          <a:xfrm>
            <a:off x="8015235" y="279178"/>
            <a:ext cx="4578638" cy="2557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5" y="3888330"/>
            <a:ext cx="3715951" cy="2477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722" y="3949002"/>
            <a:ext cx="4296228" cy="2416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37987" y="3129820"/>
            <a:ext cx="50794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минуток безопасности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99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70" y="0"/>
            <a:ext cx="12425436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7"/>
          <a:stretch/>
        </p:blipFill>
        <p:spPr>
          <a:xfrm>
            <a:off x="245024" y="532582"/>
            <a:ext cx="4245354" cy="25221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7"/>
          <a:stretch/>
        </p:blipFill>
        <p:spPr>
          <a:xfrm>
            <a:off x="7893900" y="3745522"/>
            <a:ext cx="4298100" cy="25623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795" y="3959311"/>
            <a:ext cx="3297977" cy="21986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17172" r="5157"/>
          <a:stretch/>
        </p:blipFill>
        <p:spPr>
          <a:xfrm>
            <a:off x="399761" y="3918020"/>
            <a:ext cx="3515251" cy="22173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5096" y="1647931"/>
            <a:ext cx="2270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Автокласс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900" y="462383"/>
            <a:ext cx="3667275" cy="275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8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70" y="0"/>
            <a:ext cx="12425436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3" y="168308"/>
            <a:ext cx="3708958" cy="27817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408" y="149467"/>
            <a:ext cx="3759200" cy="2819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" t="19443"/>
          <a:stretch/>
        </p:blipFill>
        <p:spPr>
          <a:xfrm>
            <a:off x="4381082" y="168308"/>
            <a:ext cx="3535904" cy="2133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38" y="3474217"/>
            <a:ext cx="3812791" cy="2859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37" y="3488661"/>
            <a:ext cx="3799393" cy="2849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0362" y="2470214"/>
            <a:ext cx="4048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классных уголков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1710" y="4411225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уголка по БДД в школьной библиотеке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8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" y="106051"/>
            <a:ext cx="11990603" cy="6636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50" y="3278985"/>
            <a:ext cx="4230357" cy="3172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07" y="3278985"/>
            <a:ext cx="4024208" cy="3018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6" t="2057" r="11208" b="6246"/>
          <a:stretch/>
        </p:blipFill>
        <p:spPr>
          <a:xfrm>
            <a:off x="2362268" y="275701"/>
            <a:ext cx="4300405" cy="28336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98498" y="472274"/>
            <a:ext cx="3160869" cy="86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дорожной безопасности школы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994032" y="3494371"/>
            <a:ext cx="2210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и информации по ПДД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84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" y="106051"/>
            <a:ext cx="11990603" cy="66362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99" y="1817001"/>
            <a:ext cx="3658856" cy="4878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1709" y="384465"/>
            <a:ext cx="6213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Бармалеевой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Киры </a:t>
            </a:r>
          </a:p>
          <a:p>
            <a:pPr algn="ctr"/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республиканском этапе конкурса ЮИД «Безопасное колесо-2019»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66" y="384464"/>
            <a:ext cx="4306438" cy="3045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57" y="3476348"/>
            <a:ext cx="3904540" cy="321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52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дорожного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обучающихся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Объект 2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562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5057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7" y="165253"/>
            <a:ext cx="11965818" cy="66101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19482" r="21502" b="21874"/>
          <a:stretch/>
        </p:blipFill>
        <p:spPr>
          <a:xfrm>
            <a:off x="1195753" y="814919"/>
            <a:ext cx="3687745" cy="2522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8" t="26945" r="7045" b="29013"/>
          <a:stretch/>
        </p:blipFill>
        <p:spPr>
          <a:xfrm>
            <a:off x="5914517" y="891524"/>
            <a:ext cx="5295482" cy="2200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0" t="7807" r="10427" b="2649"/>
          <a:stretch/>
        </p:blipFill>
        <p:spPr>
          <a:xfrm>
            <a:off x="1195753" y="3612238"/>
            <a:ext cx="3876852" cy="25123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5415" y="165253"/>
            <a:ext cx="10144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школьного отряда ЮИД «Безопасное движение»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t="19341" r="5631" b="9451"/>
          <a:stretch/>
        </p:blipFill>
        <p:spPr>
          <a:xfrm>
            <a:off x="6008550" y="3451606"/>
            <a:ext cx="2034853" cy="28336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" t="19862" r="10831" b="12593"/>
          <a:stretch/>
        </p:blipFill>
        <p:spPr>
          <a:xfrm>
            <a:off x="8646852" y="3451605"/>
            <a:ext cx="2022269" cy="283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2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2" y="115012"/>
            <a:ext cx="11965818" cy="6610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4" y="956253"/>
            <a:ext cx="2210832" cy="3040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897" y="3332010"/>
            <a:ext cx="2117617" cy="2912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129" y="829772"/>
            <a:ext cx="2491505" cy="3426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107" y="3794659"/>
            <a:ext cx="2003973" cy="27560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563" y="3455314"/>
            <a:ext cx="2191501" cy="30139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47552" y="368107"/>
            <a:ext cx="4435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37" y="956253"/>
            <a:ext cx="3323576" cy="2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0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04" y="88135"/>
            <a:ext cx="11821099" cy="6769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56" y="1087856"/>
            <a:ext cx="6121134" cy="34431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7106" y="256859"/>
            <a:ext cx="9067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школьного отряда ЮИД «Безопасное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движение»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Петрушенко Сергей Иванович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6" y="1185707"/>
            <a:ext cx="3841258" cy="21607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" t="22124" b="39048"/>
          <a:stretch/>
        </p:blipFill>
        <p:spPr>
          <a:xfrm>
            <a:off x="5004080" y="4673023"/>
            <a:ext cx="6270199" cy="18803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76" y="3748732"/>
            <a:ext cx="3610708" cy="270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4" y="99151"/>
            <a:ext cx="11957044" cy="66431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1"/>
          <a:stretch/>
        </p:blipFill>
        <p:spPr>
          <a:xfrm>
            <a:off x="312686" y="931672"/>
            <a:ext cx="3943778" cy="2683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" t="2425" r="9406" b="-2425"/>
          <a:stretch/>
        </p:blipFill>
        <p:spPr>
          <a:xfrm>
            <a:off x="312686" y="3919964"/>
            <a:ext cx="3241443" cy="26924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6"/>
          <a:stretch/>
        </p:blipFill>
        <p:spPr>
          <a:xfrm>
            <a:off x="7928205" y="922883"/>
            <a:ext cx="3867815" cy="2692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33079" r="17227" b="4942"/>
          <a:stretch/>
        </p:blipFill>
        <p:spPr>
          <a:xfrm>
            <a:off x="4473136" y="1278055"/>
            <a:ext cx="3253595" cy="2202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03" r="7325" b="18606"/>
          <a:stretch/>
        </p:blipFill>
        <p:spPr>
          <a:xfrm>
            <a:off x="3645355" y="4142926"/>
            <a:ext cx="4616343" cy="2136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7961" y="192246"/>
            <a:ext cx="11425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занятий по ПДД в начальных классах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24" y="3919965"/>
            <a:ext cx="3443096" cy="2582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" y="106051"/>
            <a:ext cx="11990603" cy="66362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84516" y="167894"/>
            <a:ext cx="10549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во Всероссийской онлайн-олимпиаде по ПДД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7920" y="3600450"/>
            <a:ext cx="38545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84" y="905373"/>
            <a:ext cx="3283883" cy="2462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" t="7120" r="1833" b="20293"/>
          <a:stretch/>
        </p:blipFill>
        <p:spPr>
          <a:xfrm>
            <a:off x="7645717" y="3684467"/>
            <a:ext cx="3975509" cy="2302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9" r="5298" b="9471"/>
          <a:stretch/>
        </p:blipFill>
        <p:spPr>
          <a:xfrm>
            <a:off x="5056082" y="3389002"/>
            <a:ext cx="2006387" cy="28436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9" b="15968"/>
          <a:stretch/>
        </p:blipFill>
        <p:spPr>
          <a:xfrm>
            <a:off x="792858" y="3800505"/>
            <a:ext cx="3534342" cy="22310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37961" r="4667" b="18287"/>
          <a:stretch/>
        </p:blipFill>
        <p:spPr>
          <a:xfrm>
            <a:off x="6059275" y="905373"/>
            <a:ext cx="3577213" cy="22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2" y="88135"/>
            <a:ext cx="11821099" cy="67698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9130" y="217404"/>
            <a:ext cx="10953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«Помоги перейти дорогу первокласснику»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12"/>
          <a:stretch/>
        </p:blipFill>
        <p:spPr>
          <a:xfrm>
            <a:off x="1100317" y="1046570"/>
            <a:ext cx="4175660" cy="25895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51"/>
          <a:stretch/>
        </p:blipFill>
        <p:spPr>
          <a:xfrm>
            <a:off x="6211041" y="1046570"/>
            <a:ext cx="5583936" cy="2594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28394" r="16649"/>
          <a:stretch/>
        </p:blipFill>
        <p:spPr>
          <a:xfrm>
            <a:off x="6841474" y="3910243"/>
            <a:ext cx="4274545" cy="26391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" b="30709"/>
          <a:stretch/>
        </p:blipFill>
        <p:spPr>
          <a:xfrm>
            <a:off x="511103" y="3910243"/>
            <a:ext cx="5523201" cy="262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5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0"/>
            <a:ext cx="12276779" cy="6775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060" y="167660"/>
            <a:ext cx="4355438" cy="32665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975" y="3434239"/>
            <a:ext cx="4245429" cy="3184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16" y="3684509"/>
            <a:ext cx="3788229" cy="2841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855" y="342263"/>
            <a:ext cx="3865668" cy="291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57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6" y="110168"/>
            <a:ext cx="11960221" cy="66634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32" y="885966"/>
            <a:ext cx="3801491" cy="2851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375" y="885966"/>
            <a:ext cx="3859848" cy="28948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88" y="4029026"/>
            <a:ext cx="3325851" cy="2494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5" t="11578" r="8044" b="11047"/>
          <a:stretch/>
        </p:blipFill>
        <p:spPr>
          <a:xfrm>
            <a:off x="8047121" y="4029027"/>
            <a:ext cx="3577114" cy="2494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7114" y="90852"/>
            <a:ext cx="4708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«Зебра»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20883"/>
          <a:stretch/>
        </p:blipFill>
        <p:spPr>
          <a:xfrm>
            <a:off x="4880472" y="879609"/>
            <a:ext cx="2446719" cy="3016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48" y="4029026"/>
            <a:ext cx="3308868" cy="248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9" y="117732"/>
            <a:ext cx="11953301" cy="66576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00484" y="117732"/>
            <a:ext cx="12047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«Безопасное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колесо-2018»- 2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место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69" y="904552"/>
            <a:ext cx="3043166" cy="4367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9" t="10638" r="12669" b="14266"/>
          <a:stretch/>
        </p:blipFill>
        <p:spPr>
          <a:xfrm>
            <a:off x="1039980" y="880647"/>
            <a:ext cx="4083231" cy="26145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1"/>
          <a:stretch/>
        </p:blipFill>
        <p:spPr>
          <a:xfrm>
            <a:off x="407424" y="3635654"/>
            <a:ext cx="6400999" cy="29992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881" y="2611167"/>
            <a:ext cx="2778880" cy="402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9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570" y="0"/>
            <a:ext cx="1242543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6845" r="11756" b="1858"/>
          <a:stretch/>
        </p:blipFill>
        <p:spPr>
          <a:xfrm>
            <a:off x="4293850" y="442126"/>
            <a:ext cx="3637503" cy="23814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7" t="1888" r="6908" b="15100"/>
          <a:stretch/>
        </p:blipFill>
        <p:spPr>
          <a:xfrm>
            <a:off x="194327" y="718455"/>
            <a:ext cx="3843627" cy="20096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t="10811" r="18498" b="29368"/>
          <a:stretch/>
        </p:blipFill>
        <p:spPr>
          <a:xfrm>
            <a:off x="-61570" y="4215282"/>
            <a:ext cx="3766503" cy="20197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6" t="5548" r="8347" b="16849"/>
          <a:stretch/>
        </p:blipFill>
        <p:spPr>
          <a:xfrm>
            <a:off x="8180004" y="442126"/>
            <a:ext cx="3798911" cy="2200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9" r="36849"/>
          <a:stretch/>
        </p:blipFill>
        <p:spPr>
          <a:xfrm>
            <a:off x="8481771" y="4118804"/>
            <a:ext cx="3195375" cy="2550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1" t="15466" b="10275"/>
          <a:stretch/>
        </p:blipFill>
        <p:spPr>
          <a:xfrm>
            <a:off x="4037954" y="4170066"/>
            <a:ext cx="4024854" cy="23974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757" y="3081327"/>
            <a:ext cx="12089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семинар-совещание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«Формирование ключевых компетенций непрерывного обучения детей ПДД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 2019 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72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Words>157</Words>
  <Application>Microsoft Office PowerPoint</Application>
  <PresentationFormat>Широкоэкранный</PresentationFormat>
  <Paragraphs>30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Times New Roman</vt:lpstr>
      <vt:lpstr>Тема Office</vt:lpstr>
      <vt:lpstr>Презентация к Всероссийскому конкурсу «Лучший педагог по обучению основам безопасного поведения на дорогах»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Мониторинг количества правонарушений  правил дорожного движения обучающихся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56</cp:revision>
  <dcterms:created xsi:type="dcterms:W3CDTF">2016-11-26T09:40:38Z</dcterms:created>
  <dcterms:modified xsi:type="dcterms:W3CDTF">2019-09-19T06:33:23Z</dcterms:modified>
</cp:coreProperties>
</file>